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88D90F-2BF4-4EE4-AFD5-14862064DFF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Untitled Section" id="{58D05D9B-266B-4B0A-9320-061EB8783A07}">
          <p14:sldIdLst>
            <p14:sldId id="305"/>
            <p14:sldId id="306"/>
            <p14:sldId id="307"/>
            <p14:sldId id="30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8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9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63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02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9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8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5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3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7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52004-23FB-4AB7-AB4B-6B77779DF8F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82868-5E88-43B4-88B3-6A220296D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6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602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850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81518"/>
            <a:ext cx="290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When not to use Time series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951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53619"/>
            <a:ext cx="365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Different Decomposition Techniques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140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176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624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999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756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223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1156" y="43891"/>
            <a:ext cx="312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Double Exponential smoothing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024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948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43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334962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/>
              <a:t>Holtz winter exponential </a:t>
            </a:r>
            <a:r>
              <a:rPr lang="en-US" sz="2000" b="1" dirty="0" err="1" smtClean="0"/>
              <a:t>Smooting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806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485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800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866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"/>
            <a:ext cx="1204595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29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64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16</Words>
  <Application>Microsoft Office PowerPoint</Application>
  <PresentationFormat>On-screen Show (4:3)</PresentationFormat>
  <Paragraphs>4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Holtz winter exponential Smooting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13</cp:revision>
  <dcterms:created xsi:type="dcterms:W3CDTF">2019-11-02T10:49:47Z</dcterms:created>
  <dcterms:modified xsi:type="dcterms:W3CDTF">2019-11-02T15:33:34Z</dcterms:modified>
</cp:coreProperties>
</file>